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embeddedFontLst>
    <p:embeddedFont>
      <p:font typeface="Pacifico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acific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0d3168d80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0d3168d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f0d3168d80_0_67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f0d3168d80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050" y="663675"/>
            <a:ext cx="6496300" cy="88989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426475" y="1170425"/>
            <a:ext cx="49986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Pacifico"/>
                <a:ea typeface="Pacifico"/>
                <a:cs typeface="Pacifico"/>
                <a:sym typeface="Pacifico"/>
              </a:rPr>
              <a:t>Robotics Safety Contract</a:t>
            </a:r>
            <a:endParaRPr sz="2700">
              <a:latin typeface="Pacifico"/>
              <a:ea typeface="Pacifico"/>
              <a:cs typeface="Pacifico"/>
              <a:sym typeface="Pacifico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4292550" y="601625"/>
            <a:ext cx="29253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4170675" y="170525"/>
            <a:ext cx="975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Name:</a:t>
            </a:r>
            <a:endParaRPr sz="1600"/>
          </a:p>
        </p:txBody>
      </p:sp>
      <p:sp>
        <p:nvSpPr>
          <p:cNvPr id="58" name="Google Shape;58;p13"/>
          <p:cNvSpPr txBox="1"/>
          <p:nvPr/>
        </p:nvSpPr>
        <p:spPr>
          <a:xfrm>
            <a:off x="2046150" y="2251050"/>
            <a:ext cx="4378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will listen to all verbal instructions and read all written instructions carefully. 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1471175" y="2358750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1452900" y="1617475"/>
            <a:ext cx="4866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DIRECTIONS:  Please INITIAL each box.  This tells me you have read and understand the statement next to it.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1471175" y="3059785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1471175" y="3855520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1471175" y="5414338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2046150" y="2952075"/>
            <a:ext cx="4378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will abide by the REC Foundation student centered policy.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2046150" y="3604563"/>
            <a:ext cx="437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understand that competitions are part of the class and if I am unable to attend I need to communicate with Mrs. Moses and complete an alternate assignment.</a:t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2046150" y="5211963"/>
            <a:ext cx="4378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understand there will be a code of conduct I must follow at competitions.  This will be given to me and discussed closer to our first event.</a:t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1304550" y="6839700"/>
            <a:ext cx="5120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Parents and students: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 sign below stating that you have read the above safety contract and syllabus.  If you have any questions, please ask me before signing!  I look forward to having you this year!  </a:t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1314725" y="8303150"/>
            <a:ext cx="52221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__________________________________________________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Signature		Parent Signature			Date</a:t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1471175" y="4701663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2098800" y="4596375"/>
            <a:ext cx="4273500" cy="615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understand that Robotics parts are expensive.  I will be responsible and take care of them.</a:t>
            </a:r>
            <a:endParaRPr/>
          </a:p>
        </p:txBody>
      </p:sp>
      <p:sp>
        <p:nvSpPr>
          <p:cNvPr id="71" name="Google Shape;71;p13"/>
          <p:cNvSpPr txBox="1"/>
          <p:nvPr/>
        </p:nvSpPr>
        <p:spPr>
          <a:xfrm>
            <a:off x="1471175" y="6127013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2046150" y="6022738"/>
            <a:ext cx="4378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have read the syllabus and have asked Mrs. Moses all questions regarding the syllabus and class rules.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050" y="663675"/>
            <a:ext cx="6496300" cy="88989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 txBox="1"/>
          <p:nvPr/>
        </p:nvSpPr>
        <p:spPr>
          <a:xfrm>
            <a:off x="1426475" y="1246625"/>
            <a:ext cx="4998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cifico"/>
                <a:ea typeface="Pacifico"/>
                <a:cs typeface="Pacifico"/>
                <a:sym typeface="Pacifico"/>
              </a:rPr>
              <a:t>Computer Science/ Technology Safety </a:t>
            </a:r>
            <a:r>
              <a:rPr lang="en" sz="1900">
                <a:latin typeface="Pacifico"/>
                <a:ea typeface="Pacifico"/>
                <a:cs typeface="Pacifico"/>
                <a:sym typeface="Pacifico"/>
              </a:rPr>
              <a:t>Contract</a:t>
            </a:r>
            <a:endParaRPr sz="1900">
              <a:latin typeface="Pacifico"/>
              <a:ea typeface="Pacifico"/>
              <a:cs typeface="Pacifico"/>
              <a:sym typeface="Pacifico"/>
            </a:endParaRPr>
          </a:p>
        </p:txBody>
      </p:sp>
      <p:cxnSp>
        <p:nvCxnSpPr>
          <p:cNvPr id="79" name="Google Shape;79;p14"/>
          <p:cNvCxnSpPr/>
          <p:nvPr/>
        </p:nvCxnSpPr>
        <p:spPr>
          <a:xfrm>
            <a:off x="4292550" y="601625"/>
            <a:ext cx="29253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4"/>
          <p:cNvSpPr txBox="1"/>
          <p:nvPr/>
        </p:nvSpPr>
        <p:spPr>
          <a:xfrm>
            <a:off x="4170675" y="170525"/>
            <a:ext cx="975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Name:</a:t>
            </a:r>
            <a:endParaRPr sz="1600"/>
          </a:p>
        </p:txBody>
      </p:sp>
      <p:sp>
        <p:nvSpPr>
          <p:cNvPr id="81" name="Google Shape;81;p14"/>
          <p:cNvSpPr txBox="1"/>
          <p:nvPr/>
        </p:nvSpPr>
        <p:spPr>
          <a:xfrm>
            <a:off x="2046150" y="2251050"/>
            <a:ext cx="4378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will listen to all verbal instructions and read all written instructions carefully. </a:t>
            </a:r>
            <a:endParaRPr/>
          </a:p>
        </p:txBody>
      </p:sp>
      <p:sp>
        <p:nvSpPr>
          <p:cNvPr id="82" name="Google Shape;82;p14"/>
          <p:cNvSpPr txBox="1"/>
          <p:nvPr/>
        </p:nvSpPr>
        <p:spPr>
          <a:xfrm>
            <a:off x="1471175" y="2358750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4"/>
          <p:cNvSpPr txBox="1"/>
          <p:nvPr/>
        </p:nvSpPr>
        <p:spPr>
          <a:xfrm>
            <a:off x="1452900" y="1617475"/>
            <a:ext cx="4866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DIRECTIONS:  Please INITIAL each box.  This tells me you have read and understand the statement next to it.</a:t>
            </a:r>
            <a:endParaRPr/>
          </a:p>
        </p:txBody>
      </p:sp>
      <p:sp>
        <p:nvSpPr>
          <p:cNvPr id="84" name="Google Shape;84;p14"/>
          <p:cNvSpPr txBox="1"/>
          <p:nvPr/>
        </p:nvSpPr>
        <p:spPr>
          <a:xfrm>
            <a:off x="1471175" y="3059785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4"/>
          <p:cNvSpPr txBox="1"/>
          <p:nvPr/>
        </p:nvSpPr>
        <p:spPr>
          <a:xfrm>
            <a:off x="1471175" y="3703120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4"/>
          <p:cNvSpPr txBox="1"/>
          <p:nvPr/>
        </p:nvSpPr>
        <p:spPr>
          <a:xfrm>
            <a:off x="1471175" y="5338138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4"/>
          <p:cNvSpPr txBox="1"/>
          <p:nvPr/>
        </p:nvSpPr>
        <p:spPr>
          <a:xfrm>
            <a:off x="2046150" y="2952075"/>
            <a:ext cx="4378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competing with drones, I will abide by the REC Foundation student centered policy.</a:t>
            </a:r>
            <a:endParaRPr/>
          </a:p>
        </p:txBody>
      </p:sp>
      <p:sp>
        <p:nvSpPr>
          <p:cNvPr id="88" name="Google Shape;88;p14"/>
          <p:cNvSpPr txBox="1"/>
          <p:nvPr/>
        </p:nvSpPr>
        <p:spPr>
          <a:xfrm>
            <a:off x="2046150" y="3604563"/>
            <a:ext cx="437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4"/>
          <p:cNvSpPr txBox="1"/>
          <p:nvPr/>
        </p:nvSpPr>
        <p:spPr>
          <a:xfrm>
            <a:off x="2046150" y="5211963"/>
            <a:ext cx="4378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understand there will be a code of conduct I must follow if I am at competitions.  This will be given to me and discussed closer to our first event.</a:t>
            </a:r>
            <a:endParaRPr/>
          </a:p>
        </p:txBody>
      </p:sp>
      <p:sp>
        <p:nvSpPr>
          <p:cNvPr id="90" name="Google Shape;90;p14"/>
          <p:cNvSpPr txBox="1"/>
          <p:nvPr/>
        </p:nvSpPr>
        <p:spPr>
          <a:xfrm>
            <a:off x="1304550" y="6839700"/>
            <a:ext cx="5120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Parents and students: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 sign below stating that you have read the above safety contract and syllabus.  If you have any questions, please ask me before signing!  I look forward to having you this year!  </a:t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1314725" y="8303150"/>
            <a:ext cx="52221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__________________________________________________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Signature		Parent Signature			Date</a:t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1471175" y="4396863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2046150" y="3579113"/>
            <a:ext cx="4273500" cy="615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understand that Drones parts are expensive.  I will be responsible and take care of them.</a:t>
            </a:r>
            <a:endParaRPr/>
          </a:p>
        </p:txBody>
      </p:sp>
      <p:sp>
        <p:nvSpPr>
          <p:cNvPr id="94" name="Google Shape;94;p14"/>
          <p:cNvSpPr txBox="1"/>
          <p:nvPr/>
        </p:nvSpPr>
        <p:spPr>
          <a:xfrm>
            <a:off x="1471175" y="6127013"/>
            <a:ext cx="3861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 txBox="1"/>
          <p:nvPr/>
        </p:nvSpPr>
        <p:spPr>
          <a:xfrm>
            <a:off x="2046150" y="6022738"/>
            <a:ext cx="4378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have read the syllabus and have asked Mrs. Moses all questions regarding the syllabus and class rules.</a:t>
            </a:r>
            <a:endParaRPr/>
          </a:p>
        </p:txBody>
      </p:sp>
      <p:sp>
        <p:nvSpPr>
          <p:cNvPr id="96" name="Google Shape;96;p14"/>
          <p:cNvSpPr txBox="1"/>
          <p:nvPr/>
        </p:nvSpPr>
        <p:spPr>
          <a:xfrm>
            <a:off x="2046150" y="4195666"/>
            <a:ext cx="4273500" cy="1046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understand Scratch is a public website.  I shouldn’t access it without parent permission and shouldn’t use my real name or identifiable information.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